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61" r:id="rId3"/>
    <p:sldId id="262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857" autoAdjust="0"/>
  </p:normalViewPr>
  <p:slideViewPr>
    <p:cSldViewPr snapToGrid="0" snapToObjects="1">
      <p:cViewPr>
        <p:scale>
          <a:sx n="100" d="100"/>
          <a:sy n="100" d="100"/>
        </p:scale>
        <p:origin x="-75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559F4-E403-44EE-B0FA-A361AFE92E3E}" type="datetimeFigureOut">
              <a:rPr lang="en-US" smtClean="0"/>
              <a:t>4/17/2014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B1CD91-2462-4CF3-8760-4C5B9D1056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9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Carrier moves through the valve while</a:t>
            </a:r>
            <a:r>
              <a:rPr lang="en-US" baseline="0" dirty="0" smtClean="0"/>
              <a:t> sample is drawn into the loop and valve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Load: 4 seconds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B78E-DC57-47DF-BA47-60DF879668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16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valve switches and carrier moves through the sample loop.</a:t>
            </a:r>
          </a:p>
          <a:p>
            <a:r>
              <a:rPr lang="en-US" dirty="0" smtClean="0"/>
              <a:t>Sample is</a:t>
            </a:r>
            <a:r>
              <a:rPr lang="en-US" baseline="0" dirty="0" smtClean="0"/>
              <a:t> delivered to the ICP/ICPMS for analysis</a:t>
            </a:r>
          </a:p>
          <a:p>
            <a:endParaRPr lang="en-US" baseline="0" dirty="0" smtClean="0"/>
          </a:p>
          <a:p>
            <a:r>
              <a:rPr lang="en-US" baseline="0" dirty="0" smtClean="0"/>
              <a:t>Inject is the analysis time:  it varies greatly from 3 seconds to 15 minutes. 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B78E-DC57-47DF-BA47-60DF879668C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216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valve switches and rinse solution flows through the sample line.</a:t>
            </a:r>
            <a:r>
              <a:rPr lang="en-US" baseline="0" dirty="0" smtClean="0"/>
              <a:t>  Carrier solution moves through nebulizer to the ICP/ICPMS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Usually about a 6 second rinse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B78E-DC57-47DF-BA47-60DF879668C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29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sample loop is prepared for the next sample by evacuating the loop</a:t>
            </a:r>
            <a:r>
              <a:rPr lang="en-US" baseline="0" dirty="0" smtClean="0"/>
              <a:t> of rinse solution.</a:t>
            </a:r>
          </a:p>
          <a:p>
            <a:endParaRPr lang="en-US" baseline="0" dirty="0" smtClean="0"/>
          </a:p>
          <a:p>
            <a:r>
              <a:rPr lang="en-US" baseline="0" dirty="0" smtClean="0"/>
              <a:t>1-2 seconds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2B78E-DC57-47DF-BA47-60DF879668C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4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261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objects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81000" y="1143000"/>
            <a:ext cx="3886200" cy="3429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381000" y="4724400"/>
            <a:ext cx="3886200" cy="1676400"/>
          </a:xfrm>
        </p:spPr>
        <p:txBody>
          <a:bodyPr>
            <a:no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876800" y="1143000"/>
            <a:ext cx="396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33400" y="990600"/>
            <a:ext cx="4038600" cy="243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4572000" y="990600"/>
            <a:ext cx="4419600" cy="2438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533400" y="3429000"/>
            <a:ext cx="40386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572000" y="3429000"/>
            <a:ext cx="4419600" cy="2743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64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90600" y="990600"/>
            <a:ext cx="76200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914400" y="3886200"/>
            <a:ext cx="7772400" cy="25146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619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066800"/>
            <a:ext cx="7543800" cy="28194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914400" y="4343400"/>
            <a:ext cx="7467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96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3481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84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7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46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873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333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2000"/>
            <a:ext cx="5111750" cy="53641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26976"/>
            <a:ext cx="3008313" cy="42991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060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40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74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9144000" cy="914400"/>
            <a:chOff x="0" y="0"/>
            <a:chExt cx="9144000" cy="914400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0" y="0"/>
              <a:ext cx="9144000" cy="676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10"/>
            <p:cNvPicPr>
              <a:picLocks noChangeAspect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142875" y="157163"/>
              <a:ext cx="390525" cy="757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footerbar.jp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0" y="6528816"/>
            <a:ext cx="9144000" cy="329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8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Wingdings" pitchFamily="2" charset="2"/>
        <a:buChar char="ü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SzPct val="80000"/>
        <a:buFont typeface="Arial" pitchFamily="34" charset="0"/>
        <a:buChar char="♦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6" Type="http://schemas.openxmlformats.org/officeDocument/2006/relationships/image" Target="../media/image5.emf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2.gif"/><Relationship Id="rId1" Type="http://schemas.microsoft.com/office/2007/relationships/media" Target="../media/media2.gif"/><Relationship Id="rId6" Type="http://schemas.openxmlformats.org/officeDocument/2006/relationships/image" Target="../media/image5.emf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3.gif"/><Relationship Id="rId1" Type="http://schemas.microsoft.com/office/2007/relationships/media" Target="../media/media3.gif"/><Relationship Id="rId6" Type="http://schemas.openxmlformats.org/officeDocument/2006/relationships/image" Target="../media/image5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4.gif"/><Relationship Id="rId1" Type="http://schemas.microsoft.com/office/2007/relationships/media" Target="../media/media4.gif"/><Relationship Id="rId6" Type="http://schemas.openxmlformats.org/officeDocument/2006/relationships/image" Target="../media/image5.emf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ST-Load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545525"/>
            <a:ext cx="5486400" cy="3172778"/>
          </a:xfrm>
          <a:prstGeom prst="rect">
            <a:avLst/>
          </a:prstGeom>
        </p:spPr>
      </p:pic>
      <p:pic>
        <p:nvPicPr>
          <p:cNvPr id="2" name="Picture 1" descr="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40828" r="32049" b="50614"/>
          <a:stretch/>
        </p:blipFill>
        <p:spPr>
          <a:xfrm>
            <a:off x="2989269" y="4725540"/>
            <a:ext cx="3165462" cy="5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0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-Inject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544329"/>
            <a:ext cx="5486400" cy="3172778"/>
          </a:xfrm>
          <a:prstGeom prst="rect">
            <a:avLst/>
          </a:prstGeom>
        </p:spPr>
      </p:pic>
      <p:pic>
        <p:nvPicPr>
          <p:cNvPr id="5" name="Picture 4" descr="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40828" r="32049" b="50614"/>
          <a:stretch/>
        </p:blipFill>
        <p:spPr>
          <a:xfrm>
            <a:off x="2989269" y="4725540"/>
            <a:ext cx="3165462" cy="5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6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AST-Rinse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557285"/>
            <a:ext cx="5486400" cy="3166110"/>
          </a:xfrm>
          <a:prstGeom prst="rect">
            <a:avLst/>
          </a:prstGeom>
        </p:spPr>
      </p:pic>
      <p:pic>
        <p:nvPicPr>
          <p:cNvPr id="5" name="Picture 4" descr="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40828" r="32049" b="50614"/>
          <a:stretch/>
        </p:blipFill>
        <p:spPr>
          <a:xfrm>
            <a:off x="2989269" y="4725540"/>
            <a:ext cx="3165462" cy="5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55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AST-Evac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828800" y="1557285"/>
            <a:ext cx="5486400" cy="3166110"/>
          </a:xfrm>
          <a:prstGeom prst="rect">
            <a:avLst/>
          </a:prstGeom>
        </p:spPr>
      </p:pic>
      <p:pic>
        <p:nvPicPr>
          <p:cNvPr id="5" name="Picture 4" descr="FAST Color Legend.pdf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4" t="40828" r="32049" b="50614"/>
          <a:stretch/>
        </p:blipFill>
        <p:spPr>
          <a:xfrm>
            <a:off x="2989269" y="4725540"/>
            <a:ext cx="3165462" cy="58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94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I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ESI-PPT-Template</Template>
  <TotalTime>453</TotalTime>
  <Words>102</Words>
  <Application>Microsoft Office PowerPoint</Application>
  <PresentationFormat>On-screen Show (4:3)</PresentationFormat>
  <Paragraphs>17</Paragraphs>
  <Slides>4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ESI-PPT-Template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Evans</dc:creator>
  <cp:lastModifiedBy>Ivy Barnes</cp:lastModifiedBy>
  <cp:revision>11</cp:revision>
  <dcterms:created xsi:type="dcterms:W3CDTF">2013-12-20T19:45:47Z</dcterms:created>
  <dcterms:modified xsi:type="dcterms:W3CDTF">2014-04-17T14:30:36Z</dcterms:modified>
</cp:coreProperties>
</file>