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6514" autoAdjust="0"/>
  </p:normalViewPr>
  <p:slideViewPr>
    <p:cSldViewPr snapToObjects="1">
      <p:cViewPr>
        <p:scale>
          <a:sx n="118" d="100"/>
          <a:sy n="118" d="100"/>
        </p:scale>
        <p:origin x="-14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8CBD7-9D89-4556-B20F-21803F475BFB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9896-1566-4747-A94F-B20922EC9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8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is loaded into the P7+ loop in 4 seconds.  Carrier runs through the P6</a:t>
            </a:r>
            <a:r>
              <a:rPr lang="en-US" baseline="0" dirty="0" smtClean="0"/>
              <a:t> valve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9896-1566-4747-A94F-B20922EC96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valves switch and the syringes dispense for 6 seconds.  The sample is mixed with the internal standard in valve.  The mixed sample moves to the P6 loop (which is filled in 6 seconds).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9896-1566-4747-A94F-B20922EC96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P6 valve switches and the sample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introduced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ICP / ICPMS and the P7+ sample loop begins its rinse cycle.  The S2 – S4 syringes refill.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9896-1566-4747-A94F-B20922EC96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Rinse: 10 second rinse: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valve on the S400V switches to rinse and the S2 carrier becomes S1 rinse.  The vacuum is on and the sample and vacuum lines are evacuated:  For the first 4 seconds the S1 pushes the P7+ loop into the P6 loop. After 4 seconds the P7+ valve switches it is evacuated.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 continues to push and cleans out the P6 loop for the remaining 6 seconds.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9896-1566-4747-A94F-B20922EC96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ct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3886200" cy="3429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81000" y="4724400"/>
            <a:ext cx="3886200" cy="1676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76800" y="1143000"/>
            <a:ext cx="396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990600"/>
            <a:ext cx="4038600" cy="2438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0" y="990600"/>
            <a:ext cx="4419600" cy="2438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3400" y="3429000"/>
            <a:ext cx="40386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4196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6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0600" y="990600"/>
            <a:ext cx="762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3886200"/>
            <a:ext cx="7772400" cy="2514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066800"/>
            <a:ext cx="7543800" cy="2819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4343400"/>
            <a:ext cx="7467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3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6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914400"/>
            <a:chOff x="0" y="0"/>
            <a:chExt cx="9144000" cy="9144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2875" y="157163"/>
              <a:ext cx="390525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footerb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5.em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pFAST-Load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5400"/>
            <a:ext cx="7315200" cy="2997200"/>
          </a:xfrm>
          <a:prstGeom prst="rect">
            <a:avLst/>
          </a:prstGeom>
        </p:spPr>
      </p:pic>
      <p:pic>
        <p:nvPicPr>
          <p:cNvPr id="4" name="Picture 3" descr="Dual prep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41564" r="17693" b="41975"/>
          <a:stretch/>
        </p:blipFill>
        <p:spPr>
          <a:xfrm>
            <a:off x="1655704" y="4363156"/>
            <a:ext cx="5832593" cy="112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pFAST-Dilut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5400"/>
            <a:ext cx="7315200" cy="2997200"/>
          </a:xfrm>
          <a:prstGeom prst="rect">
            <a:avLst/>
          </a:prstGeom>
        </p:spPr>
      </p:pic>
      <p:pic>
        <p:nvPicPr>
          <p:cNvPr id="4" name="Picture 3" descr="Dual prep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41564" r="17693" b="41975"/>
          <a:stretch/>
        </p:blipFill>
        <p:spPr>
          <a:xfrm>
            <a:off x="1655704" y="4363156"/>
            <a:ext cx="5832593" cy="112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pFAST-Inject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5400"/>
            <a:ext cx="7315200" cy="2997200"/>
          </a:xfrm>
          <a:prstGeom prst="rect">
            <a:avLst/>
          </a:prstGeom>
        </p:spPr>
      </p:pic>
      <p:pic>
        <p:nvPicPr>
          <p:cNvPr id="5" name="Picture 4" descr="Dual prep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41564" r="17693" b="41975"/>
          <a:stretch/>
        </p:blipFill>
        <p:spPr>
          <a:xfrm>
            <a:off x="1655704" y="4363156"/>
            <a:ext cx="5832593" cy="112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pFAST-Rins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5400"/>
            <a:ext cx="7315200" cy="2997200"/>
          </a:xfrm>
          <a:prstGeom prst="rect">
            <a:avLst/>
          </a:prstGeom>
        </p:spPr>
      </p:pic>
      <p:pic>
        <p:nvPicPr>
          <p:cNvPr id="4" name="Picture 3" descr="Dual prep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41564" r="17693" b="41975"/>
          <a:stretch/>
        </p:blipFill>
        <p:spPr>
          <a:xfrm>
            <a:off x="1655704" y="4363156"/>
            <a:ext cx="5832593" cy="112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I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ESI-PPT-Template</Template>
  <TotalTime>2208</TotalTime>
  <Words>176</Words>
  <Application>Microsoft Office PowerPoint</Application>
  <PresentationFormat>On-screen Show (4:3)</PresentationFormat>
  <Paragraphs>14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ESI-PPT-Template</vt:lpstr>
      <vt:lpstr>Load</vt:lpstr>
      <vt:lpstr>Dilute</vt:lpstr>
      <vt:lpstr>Inject</vt:lpstr>
      <vt:lpstr>Rinse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Evans</dc:creator>
  <cp:lastModifiedBy>Ivy Barnes</cp:lastModifiedBy>
  <cp:revision>33</cp:revision>
  <dcterms:created xsi:type="dcterms:W3CDTF">2013-12-05T02:32:52Z</dcterms:created>
  <dcterms:modified xsi:type="dcterms:W3CDTF">2014-01-23T22:32:17Z</dcterms:modified>
</cp:coreProperties>
</file>